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PLATO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Mensbeeld, kenleer en maatschappijbeeld van een grote Griekse filosoof </a:t>
            </a:r>
          </a:p>
        </p:txBody>
      </p:sp>
    </p:spTree>
    <p:extLst>
      <p:ext uri="{BB962C8B-B14F-4D97-AF65-F5344CB8AC3E}">
        <p14:creationId xmlns:p14="http://schemas.microsoft.com/office/powerpoint/2010/main" val="202117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Kies je voor de bekende wereld?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5671" y="3032006"/>
            <a:ext cx="4223309" cy="237337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3032006"/>
            <a:ext cx="3808120" cy="237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voor de ‘realiteit’?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1548" y="2847372"/>
            <a:ext cx="3925839" cy="21995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2847372"/>
            <a:ext cx="5300521" cy="21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rode of de blauwe pil?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3" y="2450884"/>
            <a:ext cx="6638932" cy="34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Plato’s leven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400" dirty="0"/>
              <a:t>428-347 </a:t>
            </a:r>
            <a:r>
              <a:rPr lang="nl-NL" sz="2400" dirty="0" err="1"/>
              <a:t>v.C</a:t>
            </a:r>
            <a:r>
              <a:rPr lang="nl-NL" sz="2400" dirty="0"/>
              <a:t>, Athene</a:t>
            </a:r>
          </a:p>
          <a:p>
            <a:pPr>
              <a:buFontTx/>
              <a:buChar char="-"/>
            </a:pPr>
            <a:r>
              <a:rPr lang="nl-NL" sz="2400" dirty="0"/>
              <a:t>‘De brede’ of </a:t>
            </a:r>
            <a:r>
              <a:rPr lang="nl-NL" sz="2400" dirty="0" err="1"/>
              <a:t>Aristocles</a:t>
            </a:r>
            <a:r>
              <a:rPr lang="nl-NL" sz="2400" dirty="0"/>
              <a:t>?</a:t>
            </a:r>
          </a:p>
          <a:p>
            <a:pPr>
              <a:buFontTx/>
              <a:buChar char="-"/>
            </a:pPr>
            <a:r>
              <a:rPr lang="nl-NL" sz="2400" dirty="0"/>
              <a:t>Leerling van Socrates</a:t>
            </a:r>
          </a:p>
          <a:p>
            <a:pPr>
              <a:buFontTx/>
              <a:buChar char="-"/>
            </a:pPr>
            <a:r>
              <a:rPr lang="nl-NL" sz="2400" dirty="0"/>
              <a:t>Socratische dialoog: maieutiek</a:t>
            </a:r>
          </a:p>
          <a:p>
            <a:pPr>
              <a:buFontTx/>
              <a:buChar char="-"/>
            </a:pPr>
            <a:r>
              <a:rPr lang="nl-NL" sz="2400" dirty="0"/>
              <a:t>Plato’s filosofie</a:t>
            </a:r>
          </a:p>
        </p:txBody>
      </p:sp>
    </p:spTree>
    <p:extLst>
      <p:ext uri="{BB962C8B-B14F-4D97-AF65-F5344CB8AC3E}">
        <p14:creationId xmlns:p14="http://schemas.microsoft.com/office/powerpoint/2010/main" val="39164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Plato’s grot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359" y="1730053"/>
            <a:ext cx="7216692" cy="5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31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eerbaa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TM03457503[[fn=Citeerbaar]]</Template>
  <TotalTime>75</TotalTime>
  <Words>55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Century Gothic</vt:lpstr>
      <vt:lpstr>Wingdings 2</vt:lpstr>
      <vt:lpstr>Citeerbaar</vt:lpstr>
      <vt:lpstr>PLATO </vt:lpstr>
      <vt:lpstr>Kies je voor de bekende wereld?</vt:lpstr>
      <vt:lpstr>Of voor de ‘realiteit’?</vt:lpstr>
      <vt:lpstr>De rode of de blauwe pil?</vt:lpstr>
      <vt:lpstr>Plato’s leven</vt:lpstr>
      <vt:lpstr>Plato’s grot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 </dc:title>
  <dc:creator>Emma Moormann</dc:creator>
  <cp:lastModifiedBy>Emma Moormann</cp:lastModifiedBy>
  <cp:revision>4</cp:revision>
  <dcterms:created xsi:type="dcterms:W3CDTF">2016-11-07T09:07:52Z</dcterms:created>
  <dcterms:modified xsi:type="dcterms:W3CDTF">2016-11-08T17:15:30Z</dcterms:modified>
</cp:coreProperties>
</file>