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684F8-2995-4E80-BF10-2AB0A3876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FA9771-A6D7-4A66-B370-FCD9F8E6D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CB8FB1-5874-491D-8566-401E0CB4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C6D1B4-7942-40EE-B062-04EC1818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AAD79-AC43-4BDE-9991-9B8E95CC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568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77D323-4C8C-433A-BA9E-699917E55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C1C9CC4-F1D0-446B-9C80-D8516D8A4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DBBE48-C4DA-44DB-9AD7-960FE326A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59D37F-1DFD-4DC9-9462-FD8F6341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C026A-8B4E-4F73-A358-8191E69D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907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9EABF80-32A6-4C77-935B-C0DCF4452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41C862-578C-4BF3-8E7A-4630D9BBA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47E0C3-2B7F-424E-A174-3816264A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52F5F4-316A-4409-B731-1EF90316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62B9C1-3E7C-420C-95BA-FD129188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018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A6FEF-86FA-4700-93A5-FDFA8863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5BAA0E-D84B-4D71-B9CC-132BB1C6A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F2299D-CFDB-4138-8D58-F2B14DCC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DD66D1-9946-4580-B0D6-C11D0E549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F98C3B-49B8-471F-A6AA-4EB44EA4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736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54A450-1950-4C08-9BD3-1859A330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205E7B-EBE9-4ECA-B19D-0836505A6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3F5A78-57F3-4BF9-9FF9-A98D6E83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F3BFDB-D083-441D-A27A-2A257F27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E5463F-C138-4226-B904-000E9A34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633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B2115-BD69-4A62-A567-1BEC51484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FAD3F9-8E93-4F7F-84FE-AD60DCA2E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E7FC1E-BC9A-4C11-9A74-FAD221466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3F7958-C581-4832-AA7A-B9DA4E76A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32826C-F139-486B-B6AD-84999E70C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4BC0E7-ECEF-4C6C-A5A9-EC1609D9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523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2A203-70C9-40F1-892A-CCE76D0B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C140EB-2BD1-4B37-B3FB-4566E2C22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A554E7A-31A3-4781-80F3-98C361507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E6DB268-5146-495A-85BE-0D60C9652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279D379-8971-408E-82C9-C74C1FC67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D9B50E5-415E-4A69-9BA3-FAA2EEF1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4C24151-A2BD-44FB-85CE-D25994AB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C23EE81-F573-4176-BCBF-886C9C77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73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FC296-E6C9-436E-B622-DB600875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C642D1-6E00-4E8D-9697-586E28F7D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E664B3E-EF91-4FDB-A998-FA6978E6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5057817-540F-4626-B644-89FE62CA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094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3298418-D119-411F-85D4-726DFC43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CEA9E9A-3405-421B-ACBF-F37E093ED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1CD990-79FD-465D-9201-30680EF6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998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22BBB-E280-4156-9DA0-E14FA1CA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D11873-807F-49C2-9010-C9BD2A241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2F0AA-5DC7-4F74-92BE-3F5584EBE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CCB3D4-F63D-44D7-A1DB-0E0F6D869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7D0DFF1-56AD-4CA7-977D-1EAE737B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86838F-A2C0-4189-B45D-35F5E4CE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207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616EA-EF61-4C4F-AD9D-AF5CA1305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6FFE83F-BB58-45D2-8DAB-D2C54FE45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00F27E0-992A-42BA-B70B-E40A65557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91091E-9B14-48AB-80C5-6CD5375DC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35852B7-CC1D-408A-9DFE-FF21981C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0AE2C7-3487-4D69-8ACC-D1DF2963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3528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A8893C9-440D-43BE-BE0B-A6A02BA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93A8E0-0508-4F25-99FB-7506360BA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EBAB02-A111-4CB5-B5CC-763B1609E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2E2D2-A326-4CD1-808E-E02FD46D5298}" type="datetimeFigureOut">
              <a:rPr lang="nl-BE" smtClean="0"/>
              <a:t>13/10/2019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2A02B9-4F4C-4873-8135-76C1F78DD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1CFAF5-5709-4572-9385-6A856CC6A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D659B-1779-4770-946D-6F233C748A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933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C3C002-48C4-465E-9676-CCDFAB8BD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nl-NL" dirty="0">
                <a:solidFill>
                  <a:schemeClr val="bg1"/>
                </a:solidFill>
              </a:rPr>
              <a:t>Mens en dier – gelijk of verschillend?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86F64A-28BB-4607-B8DD-AE840C1C0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2000" dirty="0">
                <a:solidFill>
                  <a:schemeClr val="bg1"/>
                </a:solidFill>
              </a:rPr>
              <a:t>Een les filosofie voor de 3</a:t>
            </a:r>
            <a:r>
              <a:rPr lang="nl-NL" sz="2000" baseline="30000" dirty="0">
                <a:solidFill>
                  <a:schemeClr val="bg1"/>
                </a:solidFill>
              </a:rPr>
              <a:t>de</a:t>
            </a:r>
            <a:r>
              <a:rPr lang="nl-NL" sz="2000" dirty="0">
                <a:solidFill>
                  <a:schemeClr val="bg1"/>
                </a:solidFill>
              </a:rPr>
              <a:t> graad TSO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1" descr="Logo">
            <a:extLst>
              <a:ext uri="{FF2B5EF4-FFF2-40B4-BE49-F238E27FC236}">
                <a16:creationId xmlns:a16="http://schemas.microsoft.com/office/drawing/2014/main" id="{9DB88E67-19E4-4615-B01B-8A1BB3C2BA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270" y="489204"/>
            <a:ext cx="2594067" cy="45114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985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9800A-34EC-4741-BB54-5D76EED3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C0A498-EA6B-4307-87DA-E36F81CA4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7200" dirty="0"/>
              <a:t>Filosofie?</a:t>
            </a:r>
          </a:p>
          <a:p>
            <a:pPr marL="0" indent="0">
              <a:buNone/>
            </a:pPr>
            <a:endParaRPr lang="nl-NL" sz="7200" dirty="0"/>
          </a:p>
          <a:p>
            <a:pPr marL="0" indent="0">
              <a:buNone/>
            </a:pPr>
            <a:r>
              <a:rPr lang="nl-NL" sz="7200" dirty="0"/>
              <a:t>Filosoferen? </a:t>
            </a:r>
            <a:endParaRPr lang="nl-BE" sz="7200" dirty="0"/>
          </a:p>
        </p:txBody>
      </p:sp>
      <p:pic>
        <p:nvPicPr>
          <p:cNvPr id="1026" name="Picture 2" descr="Afbeeldingsresultaat voor thinker">
            <a:extLst>
              <a:ext uri="{FF2B5EF4-FFF2-40B4-BE49-F238E27FC236}">
                <a16:creationId xmlns:a16="http://schemas.microsoft.com/office/drawing/2014/main" id="{1A44BFA2-93AD-4C93-9B97-3429AED28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516" y="1690688"/>
            <a:ext cx="3637983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Logo">
            <a:extLst>
              <a:ext uri="{FF2B5EF4-FFF2-40B4-BE49-F238E27FC236}">
                <a16:creationId xmlns:a16="http://schemas.microsoft.com/office/drawing/2014/main" id="{62382A65-7989-4E7F-A4A9-3F2857B1051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135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A25E1-D837-4F78-99B2-817E2668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Mens en dier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4E55B0-C0BE-4154-8C00-0660D7AA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Mens = dier?</a:t>
            </a:r>
          </a:p>
          <a:p>
            <a:endParaRPr lang="nl-NL" dirty="0"/>
          </a:p>
          <a:p>
            <a:r>
              <a:rPr lang="nl-NL" dirty="0"/>
              <a:t>Mens =/= dier?</a:t>
            </a:r>
          </a:p>
          <a:p>
            <a:endParaRPr lang="nl-NL" dirty="0"/>
          </a:p>
          <a:p>
            <a:r>
              <a:rPr lang="nl-NL" dirty="0"/>
              <a:t>Wat zijn de verschillen?</a:t>
            </a:r>
          </a:p>
          <a:p>
            <a:endParaRPr lang="nl-NL" dirty="0"/>
          </a:p>
          <a:p>
            <a:r>
              <a:rPr lang="nl-NL" dirty="0"/>
              <a:t>Wat maakt het uit?</a:t>
            </a:r>
            <a:endParaRPr lang="nl-BE" dirty="0"/>
          </a:p>
        </p:txBody>
      </p:sp>
      <p:pic>
        <p:nvPicPr>
          <p:cNvPr id="4" name="Picture 1" descr="Logo">
            <a:extLst>
              <a:ext uri="{FF2B5EF4-FFF2-40B4-BE49-F238E27FC236}">
                <a16:creationId xmlns:a16="http://schemas.microsoft.com/office/drawing/2014/main" id="{60CDF7DA-D370-4233-B5F1-E8C6CAD117D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561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A25E1-D837-4F78-99B2-817E2668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4E55B0-C0BE-4154-8C00-0660D7AA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Picture 1" descr="Logo">
            <a:extLst>
              <a:ext uri="{FF2B5EF4-FFF2-40B4-BE49-F238E27FC236}">
                <a16:creationId xmlns:a16="http://schemas.microsoft.com/office/drawing/2014/main" id="{60CDF7DA-D370-4233-B5F1-E8C6CAD117D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  <p:pic>
        <p:nvPicPr>
          <p:cNvPr id="2050" name="Picture 2" descr="Afbeeldingsresultaat voor chimpansee">
            <a:extLst>
              <a:ext uri="{FF2B5EF4-FFF2-40B4-BE49-F238E27FC236}">
                <a16:creationId xmlns:a16="http://schemas.microsoft.com/office/drawing/2014/main" id="{F49C19C9-39EE-4576-B56A-D459C008E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11" y="1825625"/>
            <a:ext cx="5013559" cy="3344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stock photo woman">
            <a:extLst>
              <a:ext uri="{FF2B5EF4-FFF2-40B4-BE49-F238E27FC236}">
                <a16:creationId xmlns:a16="http://schemas.microsoft.com/office/drawing/2014/main" id="{2AA4CD15-7F59-434F-BF6E-11992147A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912" y="1825625"/>
            <a:ext cx="5014177" cy="334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9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A25E1-D837-4F78-99B2-817E2668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4E55B0-C0BE-4154-8C00-0660D7AA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Picture 1" descr="Logo">
            <a:extLst>
              <a:ext uri="{FF2B5EF4-FFF2-40B4-BE49-F238E27FC236}">
                <a16:creationId xmlns:a16="http://schemas.microsoft.com/office/drawing/2014/main" id="{60CDF7DA-D370-4233-B5F1-E8C6CAD117D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  <p:pic>
        <p:nvPicPr>
          <p:cNvPr id="2054" name="Picture 6" descr="Afbeeldingsresultaat voor stock photo woman">
            <a:extLst>
              <a:ext uri="{FF2B5EF4-FFF2-40B4-BE49-F238E27FC236}">
                <a16:creationId xmlns:a16="http://schemas.microsoft.com/office/drawing/2014/main" id="{2AA4CD15-7F59-434F-BF6E-11992147A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912" y="1825625"/>
            <a:ext cx="5014177" cy="334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Afbeeldingsresultaat voor stok photo cat">
            <a:extLst>
              <a:ext uri="{FF2B5EF4-FFF2-40B4-BE49-F238E27FC236}">
                <a16:creationId xmlns:a16="http://schemas.microsoft.com/office/drawing/2014/main" id="{56460288-0B7D-4635-A7F3-6A845FD6D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5014178" cy="334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932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A25E1-D837-4F78-99B2-817E2668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4E55B0-C0BE-4154-8C00-0660D7AA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Picture 1" descr="Logo">
            <a:extLst>
              <a:ext uri="{FF2B5EF4-FFF2-40B4-BE49-F238E27FC236}">
                <a16:creationId xmlns:a16="http://schemas.microsoft.com/office/drawing/2014/main" id="{60CDF7DA-D370-4233-B5F1-E8C6CAD117D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  <p:pic>
        <p:nvPicPr>
          <p:cNvPr id="2054" name="Picture 6" descr="Afbeeldingsresultaat voor stock photo woman">
            <a:extLst>
              <a:ext uri="{FF2B5EF4-FFF2-40B4-BE49-F238E27FC236}">
                <a16:creationId xmlns:a16="http://schemas.microsoft.com/office/drawing/2014/main" id="{2AA4CD15-7F59-434F-BF6E-11992147A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912" y="1825625"/>
            <a:ext cx="5014177" cy="334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Afbeeldingsresultaat voor fruitvliegje">
            <a:extLst>
              <a:ext uri="{FF2B5EF4-FFF2-40B4-BE49-F238E27FC236}">
                <a16:creationId xmlns:a16="http://schemas.microsoft.com/office/drawing/2014/main" id="{6D6D795A-5BFE-4C3E-A062-2D2BDC6DD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6"/>
            <a:ext cx="5257800" cy="336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3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4FA4A44-7764-4EE8-B102-E2D5953B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11500" dirty="0"/>
              <a:t>Stellingenspel</a:t>
            </a:r>
            <a:endParaRPr lang="nl-BE" sz="11500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0C97D0E-F553-4E11-A9DC-2E5EE36A9F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6" name="Picture 1" descr="Logo">
            <a:extLst>
              <a:ext uri="{FF2B5EF4-FFF2-40B4-BE49-F238E27FC236}">
                <a16:creationId xmlns:a16="http://schemas.microsoft.com/office/drawing/2014/main" id="{F296C476-437B-44B0-ADA0-838FD8C5F3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3839" y="5393094"/>
            <a:ext cx="756144" cy="1315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80056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42</Words>
  <Application>Microsoft Office PowerPoint</Application>
  <PresentationFormat>Breedbeeld</PresentationFormat>
  <Paragraphs>14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Mens en dier – gelijk of verschillend?</vt:lpstr>
      <vt:lpstr>PowerPoint-presentatie</vt:lpstr>
      <vt:lpstr>Mens en dier</vt:lpstr>
      <vt:lpstr>PowerPoint-presentatie</vt:lpstr>
      <vt:lpstr>PowerPoint-presentatie</vt:lpstr>
      <vt:lpstr>PowerPoint-presentatie</vt:lpstr>
      <vt:lpstr>Stellingenspel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 en dier – gelijk of verschillend?</dc:title>
  <dc:creator>Emma Moormann</dc:creator>
  <cp:lastModifiedBy>Emma Moormann</cp:lastModifiedBy>
  <cp:revision>5</cp:revision>
  <dcterms:created xsi:type="dcterms:W3CDTF">2019-10-13T13:05:14Z</dcterms:created>
  <dcterms:modified xsi:type="dcterms:W3CDTF">2019-10-14T13:56:01Z</dcterms:modified>
</cp:coreProperties>
</file>